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709"/>
  </p:normalViewPr>
  <p:slideViewPr>
    <p:cSldViewPr snapToGrid="0" snapToObjects="1" showGuides="1">
      <p:cViewPr varScale="1">
        <p:scale>
          <a:sx n="92" d="100"/>
          <a:sy n="92" d="100"/>
        </p:scale>
        <p:origin x="1000" y="168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pPr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63650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3" y="4740813"/>
            <a:ext cx="8037870" cy="134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BARBARA PINELLI e ROMINA AMICOLO</a:t>
            </a:r>
            <a:r>
              <a:rPr lang="it-IT" sz="3000" dirty="0">
                <a:solidFill>
                  <a:srgbClr val="000000"/>
                </a:solidFill>
              </a:rPr>
              <a:t> </a:t>
            </a:r>
          </a:p>
          <a:p>
            <a:r>
              <a:rPr lang="it-IT" sz="2600" b="1" dirty="0">
                <a:solidFill>
                  <a:srgbClr val="C664A2"/>
                </a:solidFill>
              </a:rPr>
              <a:t>ESCAPES. Laboratorio di studi critici sulle migrazioni forzate – Università di Milano</a:t>
            </a: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6413" y="2031986"/>
            <a:ext cx="6986587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	</a:t>
            </a:r>
            <a:r>
              <a:rPr lang="it-IT" sz="2400" dirty="0">
                <a:sym typeface="Wingdings"/>
              </a:rPr>
              <a:t>Assenza di una prospettiva gender-sensitive nella 	rilevazione delle violenze (che rinforza la 	vulnerabilità nei luoghi d’arrivo)   </a:t>
            </a:r>
            <a:endParaRPr lang="it-IT" sz="2400" dirty="0"/>
          </a:p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	</a:t>
            </a:r>
            <a:r>
              <a:rPr lang="it-IT" sz="2400" dirty="0">
                <a:sym typeface="Wingdings"/>
              </a:rPr>
              <a:t>Carenze professionali, condizioni materiali, 	vulnerabilità sociale nel s</a:t>
            </a:r>
            <a:r>
              <a:rPr lang="it-IT" sz="2400" dirty="0"/>
              <a:t>istema di accoglienza 	(</a:t>
            </a:r>
            <a:r>
              <a:rPr lang="it-IT" sz="2400" dirty="0" err="1"/>
              <a:t>GbV</a:t>
            </a:r>
            <a:r>
              <a:rPr lang="it-IT" sz="2400" dirty="0"/>
              <a:t> interseca violenze strutturali)</a:t>
            </a:r>
            <a:endParaRPr lang="it-IT" sz="2400" dirty="0">
              <a:solidFill>
                <a:srgbClr val="EDD5E7"/>
              </a:solidFill>
            </a:endParaRPr>
          </a:p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500" dirty="0">
                <a:solidFill>
                  <a:srgbClr val="EDD5E7"/>
                </a:solidFill>
                <a:sym typeface="Wingdings"/>
              </a:rPr>
              <a:t> </a:t>
            </a:r>
            <a:r>
              <a:rPr lang="it-IT" sz="2400" dirty="0">
                <a:sym typeface="Wingdings"/>
              </a:rPr>
              <a:t>	M</a:t>
            </a:r>
            <a:r>
              <a:rPr lang="it-IT" sz="2400" dirty="0"/>
              <a:t>ancato adeguamento sistematico della 	normativa nazionale alla Convenzione di Istanbul, 	con la previsione di una legge organica per il 	contrasto della </a:t>
            </a:r>
            <a:r>
              <a:rPr lang="it-IT" sz="2400" dirty="0" err="1"/>
              <a:t>GbV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6413" y="2031986"/>
            <a:ext cx="6986587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	</a:t>
            </a:r>
            <a:r>
              <a:rPr lang="it-IT" sz="2400" dirty="0"/>
              <a:t>Garantire applicazione degli standard per 	individuazione precoce della violenza e delle 	misure di protezione </a:t>
            </a:r>
          </a:p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	</a:t>
            </a:r>
            <a:r>
              <a:rPr lang="it-IT" sz="2400" dirty="0"/>
              <a:t>Garantire che il sistema di accoglienza sia luogo di 	protezione – riconoscimento della vulnerabilità, 	fattori di rischio, discriminazioni</a:t>
            </a:r>
            <a:endParaRPr lang="it-IT" sz="2400" dirty="0">
              <a:solidFill>
                <a:srgbClr val="EDD5E7"/>
              </a:solidFill>
            </a:endParaRPr>
          </a:p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500" dirty="0">
                <a:solidFill>
                  <a:srgbClr val="EDD5E7"/>
                </a:solidFill>
                <a:sym typeface="Wingdings"/>
              </a:rPr>
              <a:t> </a:t>
            </a:r>
            <a:r>
              <a:rPr lang="it-IT" sz="2400" dirty="0">
                <a:sym typeface="Wingdings"/>
              </a:rPr>
              <a:t>	Formazione di personale competente su </a:t>
            </a:r>
            <a:r>
              <a:rPr lang="it-IT" sz="2400" dirty="0" err="1">
                <a:sym typeface="Wingdings"/>
              </a:rPr>
              <a:t>GbV</a:t>
            </a:r>
            <a:r>
              <a:rPr lang="it-IT" sz="2400" dirty="0">
                <a:sym typeface="Wingdings"/>
              </a:rPr>
              <a:t> nelle 	migrazioni per asilo e Istituzione di un osservatorio 	permanente sulle condizioni delle donne </a:t>
            </a:r>
            <a:r>
              <a:rPr lang="it-IT" sz="2400">
                <a:sym typeface="Wingdings"/>
              </a:rPr>
              <a:t>asilanti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59</Words>
  <Application>Microsoft Macintosh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37</cp:revision>
  <dcterms:created xsi:type="dcterms:W3CDTF">2019-02-18T09:01:05Z</dcterms:created>
  <dcterms:modified xsi:type="dcterms:W3CDTF">2019-02-25T14:56:19Z</dcterms:modified>
</cp:coreProperties>
</file>