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709"/>
  </p:normalViewPr>
  <p:slideViewPr>
    <p:cSldViewPr snapToGrid="0" snapToObjects="1" showGuides="1">
      <p:cViewPr varScale="1">
        <p:scale>
          <a:sx n="92" d="100"/>
          <a:sy n="92" d="100"/>
        </p:scale>
        <p:origin x="1000" y="168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63650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2" y="5332034"/>
            <a:ext cx="768627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Manuela Ulivi</a:t>
            </a:r>
            <a:r>
              <a:rPr lang="it-IT" sz="3000" dirty="0">
                <a:solidFill>
                  <a:srgbClr val="000000"/>
                </a:solidFill>
              </a:rPr>
              <a:t>, Casa Donne Maltrattate - Milano</a:t>
            </a:r>
            <a:endParaRPr lang="it-IT" sz="2600" dirty="0">
              <a:solidFill>
                <a:srgbClr val="C664A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6413" y="2031986"/>
            <a:ext cx="698658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Nelle cause civili non vengono considerati gli aspetti di rilevanza penale, dei fatti accaduti tra le parti. Molto spesso la denuncia viene ritenuta strumentale e la donna accusata di alienazione genitoriale.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Vengono disposte CTU, dai costi elevati, dove i consulenti non sono preparati allo specifico tema della violenza tra i coniugi e delle sue conseguenze.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>
                <a:sym typeface="Wingdings"/>
              </a:rPr>
              <a:t>La violenza viene ridotta a «grave conflitto» tra le parti, soprattutto in presenza di minori, rispetto ai quali viene spesso proposto o un affido condiviso o un affido ai servizi, in violazione dell’art. 31 della Convenzione di Istanbul.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6413" y="2031986"/>
            <a:ext cx="69865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400" dirty="0">
                <a:sym typeface="Wingdings"/>
              </a:rPr>
              <a:t>E’ importante la menzione specifica della violenza domestica e </a:t>
            </a:r>
            <a:r>
              <a:rPr lang="it-IT" sz="2400">
                <a:sym typeface="Wingdings"/>
              </a:rPr>
              <a:t>violenza assistita </a:t>
            </a:r>
            <a:r>
              <a:rPr lang="it-IT" sz="2400" dirty="0">
                <a:sym typeface="Wingdings"/>
              </a:rPr>
              <a:t>come elemento motivante la decisione sull’affido / custodia del minore.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I provvedimenti di ammonimento, misure cautelari e sentenza penale di condanna, debbono entrare nel processo civile, per essere considerati ai fini delle decisioni da adottare.</a:t>
            </a:r>
          </a:p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400" dirty="0"/>
              <a:t>Divieto assoluto di mediazione diretta o occulta-</a:t>
            </a:r>
          </a:p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400" dirty="0"/>
              <a:t>Formazione specifica dei CTU sulle dinamiche della violenza e le conseguenze del maltrattamento, soprattutto in ambito domestico. </a:t>
            </a:r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231</Words>
  <Application>Microsoft Macintosh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35</cp:revision>
  <dcterms:created xsi:type="dcterms:W3CDTF">2019-02-18T09:01:05Z</dcterms:created>
  <dcterms:modified xsi:type="dcterms:W3CDTF">2019-02-25T14:37:59Z</dcterms:modified>
</cp:coreProperties>
</file>